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258" r:id="rId3"/>
    <p:sldId id="259" r:id="rId4"/>
    <p:sldId id="261" r:id="rId5"/>
    <p:sldId id="262" r:id="rId6"/>
    <p:sldId id="260" r:id="rId7"/>
    <p:sldId id="257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666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742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07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025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454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9745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6714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1717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56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069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999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311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735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899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41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847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047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89CFCEF-2C2C-439D-9585-7753A1372CDC}" type="datetimeFigureOut">
              <a:rPr lang="sk-SK" smtClean="0"/>
              <a:t>13.3.2014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EF303D9-475B-4311-9A00-CD4CF3F9F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755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Mein</a:t>
            </a:r>
            <a:r>
              <a:rPr lang="sk-SK" dirty="0" smtClean="0"/>
              <a:t> </a:t>
            </a:r>
            <a:r>
              <a:rPr lang="sk-SK" dirty="0" err="1" smtClean="0"/>
              <a:t>Haus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Soňa </a:t>
            </a:r>
            <a:r>
              <a:rPr lang="sk-SK" dirty="0" err="1" smtClean="0"/>
              <a:t>harvanová</a:t>
            </a:r>
            <a:r>
              <a:rPr lang="sk-SK" dirty="0" smtClean="0"/>
              <a:t> 1.B</a:t>
            </a:r>
            <a:endParaRPr lang="sk-SK" dirty="0"/>
          </a:p>
        </p:txBody>
      </p:sp>
      <p:pic>
        <p:nvPicPr>
          <p:cNvPr id="1026" name="Picture 2" descr="http://www.beruska8.cz/Domeckyamlyny/domecky2/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00" y="1238314"/>
            <a:ext cx="13525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0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Wo</a:t>
            </a:r>
            <a:r>
              <a:rPr lang="sk-SK" dirty="0" smtClean="0"/>
              <a:t>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Ich </a:t>
            </a:r>
            <a:r>
              <a:rPr lang="sk-SK" dirty="0" err="1" smtClean="0"/>
              <a:t>lebe</a:t>
            </a:r>
            <a:r>
              <a:rPr lang="sk-SK" dirty="0" smtClean="0"/>
              <a:t> in der </a:t>
            </a:r>
            <a:r>
              <a:rPr lang="sk-SK" dirty="0" err="1" smtClean="0"/>
              <a:t>Ostslowakei</a:t>
            </a:r>
            <a:r>
              <a:rPr lang="sk-SK" dirty="0" smtClean="0"/>
              <a:t>.</a:t>
            </a:r>
          </a:p>
          <a:p>
            <a:r>
              <a:rPr lang="sk-SK" dirty="0" smtClean="0"/>
              <a:t>Ich </a:t>
            </a:r>
            <a:r>
              <a:rPr lang="sk-SK" dirty="0" err="1" smtClean="0"/>
              <a:t>stamme</a:t>
            </a:r>
            <a:r>
              <a:rPr lang="sk-SK" dirty="0" smtClean="0"/>
              <a:t> </a:t>
            </a:r>
            <a:r>
              <a:rPr lang="sk-SK" dirty="0" err="1" smtClean="0"/>
              <a:t>aus</a:t>
            </a:r>
            <a:r>
              <a:rPr lang="sk-SK" dirty="0" smtClean="0"/>
              <a:t> </a:t>
            </a:r>
            <a:r>
              <a:rPr lang="sk-SK" dirty="0" err="1" smtClean="0"/>
              <a:t>dem</a:t>
            </a:r>
            <a:r>
              <a:rPr lang="sk-SK" dirty="0" smtClean="0"/>
              <a:t> </a:t>
            </a:r>
            <a:r>
              <a:rPr lang="sk-SK" dirty="0" err="1" smtClean="0"/>
              <a:t>Lande</a:t>
            </a:r>
            <a:r>
              <a:rPr lang="sk-SK" dirty="0" smtClean="0"/>
              <a:t>.</a:t>
            </a:r>
          </a:p>
          <a:p>
            <a:r>
              <a:rPr lang="sk-SK" dirty="0" smtClean="0"/>
              <a:t>Das </a:t>
            </a:r>
            <a:r>
              <a:rPr lang="sk-SK" dirty="0" err="1" smtClean="0"/>
              <a:t>Lande</a:t>
            </a:r>
            <a:r>
              <a:rPr lang="sk-SK" dirty="0" smtClean="0"/>
              <a:t> </a:t>
            </a:r>
            <a:r>
              <a:rPr lang="sk-SK" dirty="0" err="1" smtClean="0"/>
              <a:t>hei</a:t>
            </a:r>
            <a:r>
              <a:rPr lang="el-GR" dirty="0" smtClean="0"/>
              <a:t>β</a:t>
            </a:r>
            <a:r>
              <a:rPr lang="sk-SK" dirty="0" smtClean="0"/>
              <a:t>t Drienov.</a:t>
            </a:r>
          </a:p>
          <a:p>
            <a:r>
              <a:rPr lang="sk-SK" dirty="0" smtClean="0"/>
              <a:t>Drienov </a:t>
            </a:r>
            <a:r>
              <a:rPr lang="sk-SK" dirty="0" err="1" smtClean="0"/>
              <a:t>ist</a:t>
            </a:r>
            <a:r>
              <a:rPr lang="sk-SK" dirty="0" smtClean="0"/>
              <a:t> </a:t>
            </a:r>
            <a:r>
              <a:rPr lang="sk-SK" dirty="0" err="1" smtClean="0"/>
              <a:t>zwischen</a:t>
            </a:r>
            <a:r>
              <a:rPr lang="sk-SK" dirty="0" smtClean="0"/>
              <a:t> Prešov </a:t>
            </a:r>
            <a:r>
              <a:rPr lang="sk-SK" dirty="0" err="1" smtClean="0"/>
              <a:t>und</a:t>
            </a:r>
            <a:r>
              <a:rPr lang="sk-SK" dirty="0" smtClean="0"/>
              <a:t> Košice </a:t>
            </a:r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212" y="2367570"/>
            <a:ext cx="4756614" cy="356746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41" y="4430055"/>
            <a:ext cx="20002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Mein</a:t>
            </a:r>
            <a:r>
              <a:rPr lang="sk-SK" dirty="0" smtClean="0"/>
              <a:t> </a:t>
            </a:r>
            <a:r>
              <a:rPr lang="sk-SK" dirty="0" err="1" smtClean="0"/>
              <a:t>Haus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In </a:t>
            </a:r>
            <a:r>
              <a:rPr lang="sk-SK" dirty="0" err="1" smtClean="0"/>
              <a:t>dem</a:t>
            </a:r>
            <a:r>
              <a:rPr lang="sk-SK" dirty="0" smtClean="0"/>
              <a:t> </a:t>
            </a:r>
            <a:r>
              <a:rPr lang="sk-SK" dirty="0" err="1" smtClean="0"/>
              <a:t>Einfamilienhaus</a:t>
            </a:r>
            <a:endParaRPr lang="sk-SK" dirty="0" smtClean="0"/>
          </a:p>
          <a:p>
            <a:r>
              <a:rPr lang="sk-SK" dirty="0" err="1" smtClean="0"/>
              <a:t>Mutti</a:t>
            </a:r>
            <a:r>
              <a:rPr lang="sk-SK" dirty="0" smtClean="0"/>
              <a:t>, </a:t>
            </a:r>
            <a:r>
              <a:rPr lang="sk-SK" dirty="0" err="1" smtClean="0"/>
              <a:t>Vati</a:t>
            </a:r>
            <a:r>
              <a:rPr lang="sk-SK" dirty="0" smtClean="0"/>
              <a:t>, </a:t>
            </a:r>
            <a:r>
              <a:rPr lang="sk-SK" dirty="0" err="1" smtClean="0"/>
              <a:t>Bruder</a:t>
            </a:r>
            <a:endParaRPr lang="sk-SK" dirty="0" smtClean="0"/>
          </a:p>
          <a:p>
            <a:r>
              <a:rPr lang="sk-SK" dirty="0" err="1" smtClean="0"/>
              <a:t>Grün</a:t>
            </a:r>
            <a:endParaRPr lang="sk-SK" dirty="0" smtClean="0"/>
          </a:p>
          <a:p>
            <a:r>
              <a:rPr lang="sk-SK" dirty="0" err="1" smtClean="0"/>
              <a:t>Garten</a:t>
            </a:r>
            <a:r>
              <a:rPr lang="sk-SK" dirty="0" smtClean="0"/>
              <a:t> </a:t>
            </a:r>
            <a:r>
              <a:rPr lang="sk-SK" dirty="0" err="1" smtClean="0"/>
              <a:t>mit</a:t>
            </a:r>
            <a:r>
              <a:rPr lang="sk-SK" dirty="0" smtClean="0"/>
              <a:t> </a:t>
            </a:r>
            <a:r>
              <a:rPr lang="sk-SK" dirty="0" err="1" smtClean="0"/>
              <a:t>vielen</a:t>
            </a:r>
            <a:r>
              <a:rPr lang="sk-SK" dirty="0" smtClean="0"/>
              <a:t> </a:t>
            </a:r>
            <a:r>
              <a:rPr lang="sk-SK" dirty="0" err="1" smtClean="0"/>
              <a:t>Bäume</a:t>
            </a:r>
            <a:endParaRPr lang="sk-SK" dirty="0" smtClean="0"/>
          </a:p>
          <a:p>
            <a:r>
              <a:rPr lang="sk-SK" dirty="0" err="1" smtClean="0"/>
              <a:t>Gegenüber</a:t>
            </a:r>
            <a:r>
              <a:rPr lang="sk-SK" dirty="0" smtClean="0"/>
              <a:t> Bar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98" y="2457916"/>
            <a:ext cx="3434575" cy="257593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808" y="4832348"/>
            <a:ext cx="2693949" cy="17914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02" y="4713093"/>
            <a:ext cx="2703943" cy="20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4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Mein</a:t>
            </a:r>
            <a:r>
              <a:rPr lang="sk-SK" dirty="0" smtClean="0"/>
              <a:t> </a:t>
            </a:r>
            <a:r>
              <a:rPr lang="sk-SK" dirty="0" err="1" smtClean="0"/>
              <a:t>Haus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Im </a:t>
            </a:r>
            <a:r>
              <a:rPr lang="sk-SK" dirty="0" err="1" smtClean="0"/>
              <a:t>Erdgeschoss</a:t>
            </a:r>
            <a:endParaRPr lang="sk-SK" dirty="0" smtClean="0"/>
          </a:p>
          <a:p>
            <a:r>
              <a:rPr lang="sk-SK" dirty="0" smtClean="0"/>
              <a:t>Das </a:t>
            </a:r>
            <a:r>
              <a:rPr lang="sk-SK" dirty="0" err="1" smtClean="0"/>
              <a:t>Bad</a:t>
            </a:r>
            <a:r>
              <a:rPr lang="sk-SK" dirty="0"/>
              <a:t> </a:t>
            </a:r>
            <a:r>
              <a:rPr lang="sk-SK" dirty="0" err="1" smtClean="0"/>
              <a:t>für</a:t>
            </a:r>
            <a:r>
              <a:rPr lang="sk-SK" dirty="0" smtClean="0"/>
              <a:t> </a:t>
            </a:r>
            <a:r>
              <a:rPr lang="sk-SK" dirty="0" err="1" smtClean="0"/>
              <a:t>Gäste</a:t>
            </a:r>
            <a:endParaRPr lang="sk-SK" dirty="0" smtClean="0"/>
          </a:p>
          <a:p>
            <a:r>
              <a:rPr lang="sk-SK" dirty="0" smtClean="0"/>
              <a:t>Das </a:t>
            </a:r>
            <a:r>
              <a:rPr lang="sk-SK" dirty="0" err="1" smtClean="0"/>
              <a:t>Gästezimmer</a:t>
            </a:r>
            <a:endParaRPr lang="sk-SK" dirty="0" smtClean="0"/>
          </a:p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Küche</a:t>
            </a:r>
            <a:r>
              <a:rPr lang="sk-SK" dirty="0" smtClean="0"/>
              <a:t>, </a:t>
            </a:r>
            <a:r>
              <a:rPr lang="sk-SK" dirty="0" err="1" smtClean="0"/>
              <a:t>kein</a:t>
            </a:r>
            <a:r>
              <a:rPr lang="sk-SK" dirty="0" smtClean="0"/>
              <a:t> </a:t>
            </a:r>
            <a:r>
              <a:rPr lang="sk-SK" dirty="0" err="1" smtClean="0"/>
              <a:t>Esszimmer</a:t>
            </a:r>
            <a:endParaRPr lang="sk-SK" dirty="0" smtClean="0"/>
          </a:p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Stühle</a:t>
            </a:r>
            <a:r>
              <a:rPr lang="sk-SK" dirty="0" smtClean="0"/>
              <a:t>, </a:t>
            </a:r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Tische</a:t>
            </a:r>
            <a:r>
              <a:rPr lang="sk-SK" dirty="0" smtClean="0"/>
              <a:t>       </a:t>
            </a:r>
            <a:r>
              <a:rPr lang="sk-SK" dirty="0" err="1" smtClean="0"/>
              <a:t>Wohnzimmer</a:t>
            </a:r>
            <a:endParaRPr lang="sk-SK" dirty="0" smtClean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cxnSp>
        <p:nvCxnSpPr>
          <p:cNvPr id="5" name="Rovná spojovacia šípka 4"/>
          <p:cNvCxnSpPr/>
          <p:nvPr/>
        </p:nvCxnSpPr>
        <p:spPr>
          <a:xfrm>
            <a:off x="3969834" y="4415883"/>
            <a:ext cx="2899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23" y="2397512"/>
            <a:ext cx="2691161" cy="201837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880" y="4649233"/>
            <a:ext cx="2753886" cy="208836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783" y="4769636"/>
            <a:ext cx="3122907" cy="18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Mein</a:t>
            </a:r>
            <a:r>
              <a:rPr lang="sk-SK" dirty="0" smtClean="0"/>
              <a:t> </a:t>
            </a:r>
            <a:r>
              <a:rPr lang="sk-SK" dirty="0" err="1" smtClean="0"/>
              <a:t>Haus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Im </a:t>
            </a:r>
            <a:r>
              <a:rPr lang="sk-SK" dirty="0" err="1" smtClean="0"/>
              <a:t>Stockwerk</a:t>
            </a:r>
            <a:endParaRPr lang="sk-SK" dirty="0" smtClean="0"/>
          </a:p>
          <a:p>
            <a:r>
              <a:rPr lang="sk-SK" dirty="0" smtClean="0"/>
              <a:t>Das </a:t>
            </a:r>
            <a:r>
              <a:rPr lang="sk-SK" dirty="0" err="1" smtClean="0"/>
              <a:t>Schlafzimmer</a:t>
            </a:r>
            <a:r>
              <a:rPr lang="sk-SK" dirty="0" smtClean="0"/>
              <a:t>, der </a:t>
            </a:r>
            <a:r>
              <a:rPr lang="sk-SK" dirty="0" err="1" smtClean="0"/>
              <a:t>Balkon</a:t>
            </a:r>
            <a:r>
              <a:rPr lang="sk-SK" dirty="0" smtClean="0"/>
              <a:t>, gro</a:t>
            </a:r>
            <a:r>
              <a:rPr lang="el-GR" dirty="0" smtClean="0"/>
              <a:t>β</a:t>
            </a:r>
            <a:endParaRPr lang="sk-SK" dirty="0" smtClean="0"/>
          </a:p>
          <a:p>
            <a:r>
              <a:rPr lang="sk-SK" dirty="0" err="1" smtClean="0"/>
              <a:t>zwei</a:t>
            </a:r>
            <a:r>
              <a:rPr lang="sk-SK" dirty="0" smtClean="0"/>
              <a:t> </a:t>
            </a:r>
            <a:r>
              <a:rPr lang="sk-SK" dirty="0" err="1" smtClean="0"/>
              <a:t>Kinderzimmer</a:t>
            </a:r>
            <a:r>
              <a:rPr lang="sk-SK" dirty="0" smtClean="0"/>
              <a:t>          </a:t>
            </a:r>
            <a:r>
              <a:rPr lang="sk-SK" dirty="0" err="1" smtClean="0"/>
              <a:t>blau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                                               rosa</a:t>
            </a:r>
          </a:p>
          <a:p>
            <a:r>
              <a:rPr lang="sk-SK" dirty="0" smtClean="0"/>
              <a:t>Das </a:t>
            </a:r>
            <a:r>
              <a:rPr lang="sk-SK" dirty="0" err="1" smtClean="0"/>
              <a:t>Klo</a:t>
            </a:r>
            <a:r>
              <a:rPr lang="sk-SK" dirty="0" smtClean="0"/>
              <a:t>, das </a:t>
            </a:r>
            <a:r>
              <a:rPr lang="sk-SK" dirty="0" err="1" smtClean="0"/>
              <a:t>Bad</a:t>
            </a:r>
            <a:endParaRPr lang="sk-SK" dirty="0" smtClean="0"/>
          </a:p>
          <a:p>
            <a:endParaRPr lang="sk-SK" dirty="0"/>
          </a:p>
        </p:txBody>
      </p:sp>
      <p:cxnSp>
        <p:nvCxnSpPr>
          <p:cNvPr id="5" name="Rovná spojovacia šípka 4"/>
          <p:cNvCxnSpPr/>
          <p:nvPr/>
        </p:nvCxnSpPr>
        <p:spPr>
          <a:xfrm>
            <a:off x="3802566" y="3612995"/>
            <a:ext cx="356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3802566" y="3935513"/>
            <a:ext cx="445047" cy="19395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88" y="4795954"/>
            <a:ext cx="2397003" cy="174981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13" y="4366999"/>
            <a:ext cx="1829802" cy="243973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272" y="2306909"/>
            <a:ext cx="2901176" cy="217588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236" y="4755686"/>
            <a:ext cx="2879377" cy="19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6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Mein</a:t>
            </a:r>
            <a:r>
              <a:rPr lang="sk-SK" dirty="0" smtClean="0"/>
              <a:t> </a:t>
            </a:r>
            <a:r>
              <a:rPr lang="sk-SK" dirty="0" err="1" smtClean="0"/>
              <a:t>Zimmer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90708" y="3194515"/>
            <a:ext cx="8825659" cy="3416300"/>
          </a:xfrm>
        </p:spPr>
        <p:txBody>
          <a:bodyPr/>
          <a:lstStyle/>
          <a:p>
            <a:r>
              <a:rPr lang="sk-SK" dirty="0" smtClean="0"/>
              <a:t>Gro</a:t>
            </a:r>
            <a:r>
              <a:rPr lang="el-GR" dirty="0" smtClean="0"/>
              <a:t>β</a:t>
            </a:r>
            <a:r>
              <a:rPr lang="sk-SK" dirty="0" smtClean="0"/>
              <a:t>,  der </a:t>
            </a:r>
            <a:r>
              <a:rPr lang="sk-SK" dirty="0" err="1" smtClean="0"/>
              <a:t>Balkon</a:t>
            </a:r>
            <a:endParaRPr lang="sk-SK" dirty="0" smtClean="0"/>
          </a:p>
          <a:p>
            <a:r>
              <a:rPr lang="sk-SK" dirty="0" smtClean="0"/>
              <a:t>Rosa</a:t>
            </a:r>
          </a:p>
          <a:p>
            <a:r>
              <a:rPr lang="sk-SK" dirty="0" smtClean="0"/>
              <a:t>2 </a:t>
            </a:r>
            <a:r>
              <a:rPr lang="sk-SK" dirty="0" err="1" smtClean="0"/>
              <a:t>Bettes</a:t>
            </a:r>
            <a:endParaRPr lang="sk-SK" dirty="0" smtClean="0"/>
          </a:p>
          <a:p>
            <a:r>
              <a:rPr lang="sk-SK" dirty="0" smtClean="0"/>
              <a:t>Das </a:t>
            </a:r>
            <a:r>
              <a:rPr lang="sk-SK" dirty="0" err="1" smtClean="0"/>
              <a:t>Fernsehen</a:t>
            </a:r>
            <a:r>
              <a:rPr lang="sk-SK" dirty="0" smtClean="0"/>
              <a:t>, Der </a:t>
            </a:r>
            <a:r>
              <a:rPr lang="sk-SK" dirty="0" err="1" smtClean="0"/>
              <a:t>Computer</a:t>
            </a:r>
            <a:r>
              <a:rPr lang="sk-SK" dirty="0" smtClean="0"/>
              <a:t>, Notebook</a:t>
            </a:r>
            <a:r>
              <a:rPr lang="sk-SK" dirty="0" smtClean="0"/>
              <a:t>,</a:t>
            </a:r>
            <a:endParaRPr lang="sk-SK" dirty="0" smtClean="0"/>
          </a:p>
          <a:p>
            <a:r>
              <a:rPr lang="sk-SK" dirty="0" smtClean="0"/>
              <a:t>Der </a:t>
            </a:r>
            <a:r>
              <a:rPr lang="sk-SK" dirty="0" err="1" smtClean="0"/>
              <a:t>Tisch</a:t>
            </a:r>
            <a:r>
              <a:rPr lang="sk-SK" dirty="0" smtClean="0"/>
              <a:t>, </a:t>
            </a:r>
            <a:r>
              <a:rPr lang="sk-SK" dirty="0" err="1" smtClean="0"/>
              <a:t>zwei</a:t>
            </a:r>
            <a:r>
              <a:rPr lang="sk-SK" dirty="0" smtClean="0"/>
              <a:t> </a:t>
            </a:r>
            <a:r>
              <a:rPr lang="sk-SK" dirty="0" err="1" smtClean="0"/>
              <a:t>Stuhle</a:t>
            </a:r>
            <a:r>
              <a:rPr lang="sk-SK" dirty="0" smtClean="0"/>
              <a:t>, </a:t>
            </a:r>
            <a:r>
              <a:rPr lang="sk-SK" dirty="0" err="1" smtClean="0"/>
              <a:t>zwei</a:t>
            </a:r>
            <a:r>
              <a:rPr lang="sk-SK" dirty="0" smtClean="0"/>
              <a:t> </a:t>
            </a:r>
            <a:r>
              <a:rPr lang="sk-SK" dirty="0" err="1" smtClean="0"/>
              <a:t>Schranke</a:t>
            </a:r>
            <a:endParaRPr lang="sk-SK" dirty="0" smtClean="0"/>
          </a:p>
          <a:p>
            <a:r>
              <a:rPr lang="sk-SK" dirty="0" smtClean="0"/>
              <a:t>Das </a:t>
            </a:r>
            <a:r>
              <a:rPr lang="sk-SK" dirty="0" err="1" smtClean="0"/>
              <a:t>Klavier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107" y="973668"/>
            <a:ext cx="5174166" cy="323385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114" y="4383411"/>
            <a:ext cx="3085820" cy="20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 Aufmerksamkeit</a:t>
            </a:r>
            <a:endParaRPr lang="sk-SK" dirty="0"/>
          </a:p>
        </p:txBody>
      </p:sp>
      <p:pic>
        <p:nvPicPr>
          <p:cNvPr id="1026" name="Picture 2" descr="http://www.beruska8.cz/smajlici/smajlici2/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58" y="3825294"/>
            <a:ext cx="12192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3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 − zasadacia miestnosť">
  <a:themeElements>
    <a:clrScheme name="Ión − zasadacia miestnosť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ón − zasadacia miestnosť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 − zasadacia miestnosť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331</TotalTime>
  <Words>125</Words>
  <Application>Microsoft Office PowerPoint</Application>
  <PresentationFormat>Širokouhlá</PresentationFormat>
  <Paragraphs>65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Ión − zasadacia miestnosť</vt:lpstr>
      <vt:lpstr>Mein Haus</vt:lpstr>
      <vt:lpstr>Wo?</vt:lpstr>
      <vt:lpstr>Mein Haus</vt:lpstr>
      <vt:lpstr>Mein Haus</vt:lpstr>
      <vt:lpstr>Mein Haus</vt:lpstr>
      <vt:lpstr>Mein Zimmer</vt:lpstr>
      <vt:lpstr>Vielen Dank für Ihre Aufmerksamkeit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Haus</dc:title>
  <dc:creator>Sonka</dc:creator>
  <cp:lastModifiedBy>Sonka</cp:lastModifiedBy>
  <cp:revision>18</cp:revision>
  <dcterms:created xsi:type="dcterms:W3CDTF">2014-03-08T16:28:21Z</dcterms:created>
  <dcterms:modified xsi:type="dcterms:W3CDTF">2014-03-13T22:14:33Z</dcterms:modified>
</cp:coreProperties>
</file>